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460" l="0" r="0" t="11140"/>
          <a:stretch/>
        </p:blipFill>
        <p:spPr>
          <a:xfrm>
            <a:off x="339575" y="1077400"/>
            <a:ext cx="8529224" cy="39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08975" y="349550"/>
            <a:ext cx="7740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Pure Michigan Talent Connect Job 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479050" y="2306850"/>
            <a:ext cx="695400" cy="20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5921" l="8651" r="6454" t="33720"/>
          <a:stretch/>
        </p:blipFill>
        <p:spPr>
          <a:xfrm>
            <a:off x="510931" y="1291905"/>
            <a:ext cx="8230397" cy="369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436228" y="134224"/>
            <a:ext cx="81121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CAMW! Current Job Openings List created by </a:t>
            </a:r>
            <a:r>
              <a:rPr lang="en"/>
              <a:t>CAMW! BST corresponds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PMTC.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There, you will find a </a:t>
            </a:r>
            <a:r>
              <a:rPr lang="en"/>
              <a:t>list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jobs that are also listed on Pure Michigan Talent Connect.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job has a corresponding Job Code Number.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045042" y="897622"/>
            <a:ext cx="310393" cy="47817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are many ways to narrow your search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4704" l="0" r="3181" t="10214"/>
          <a:stretch/>
        </p:blipFill>
        <p:spPr>
          <a:xfrm>
            <a:off x="311700" y="1124125"/>
            <a:ext cx="8471573" cy="392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You can use Keywords or Job Title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4658" l="0" r="3408" t="11072"/>
          <a:stretch/>
        </p:blipFill>
        <p:spPr>
          <a:xfrm>
            <a:off x="359550" y="1152475"/>
            <a:ext cx="8472752" cy="375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4"/>
            <a:ext cx="8520600" cy="913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You can search by City, Zip Codes, State and Mile Radius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32326" l="-13226" r="23475" t="10154"/>
          <a:stretch/>
        </p:blipFill>
        <p:spPr>
          <a:xfrm>
            <a:off x="-426721" y="1358536"/>
            <a:ext cx="9335590" cy="336541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1576252" y="3518264"/>
            <a:ext cx="714102" cy="2177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ADB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1915886" y="2429691"/>
            <a:ext cx="557348" cy="2351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ADB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1776549" y="3013166"/>
            <a:ext cx="592182" cy="1480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ADB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narrow your job search with many options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5444" l="-654" r="4380" t="11539"/>
          <a:stretch/>
        </p:blipFill>
        <p:spPr>
          <a:xfrm>
            <a:off x="311700" y="1152475"/>
            <a:ext cx="8347352" cy="376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4658" l="0" r="1583" t="10487"/>
          <a:stretch/>
        </p:blipFill>
        <p:spPr>
          <a:xfrm>
            <a:off x="366900" y="1152475"/>
            <a:ext cx="8520600" cy="38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1236200" y="220750"/>
            <a:ext cx="68211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selecting your search criteria, click “Search”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5706425" y="4448150"/>
            <a:ext cx="783600" cy="165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78377"/>
            <a:ext cx="8520600" cy="939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Job Search Results. </a:t>
            </a:r>
            <a:br>
              <a:rPr lang="en" sz="1800"/>
            </a:br>
            <a:r>
              <a:rPr lang="en" sz="1800"/>
              <a:t>Click the job title for information about the job</a:t>
            </a:r>
            <a:r>
              <a:rPr lang="en"/>
              <a:t>. 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9701" l="0" r="2963" t="10159"/>
          <a:stretch/>
        </p:blipFill>
        <p:spPr>
          <a:xfrm>
            <a:off x="311700" y="1017725"/>
            <a:ext cx="7985760" cy="3709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949234" y="2662647"/>
            <a:ext cx="444137" cy="12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ADB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HnHFRDiNl2wovXgD7h7qZ9hExPFKgL4Q1N5JLPYwToYFND15TKAB9AKiVmoG7AzzfvM6f9AFdQnHcmHpsgRNhq5JXYhM38FVY5gPcW0Y4YyTE8Y2pSpyA-oUGaQ4RHfRONcoOYY7VhQ" id="107" name="Google Shape;107;p20"/>
          <p:cNvPicPr preferRelativeResize="0"/>
          <p:nvPr/>
        </p:nvPicPr>
        <p:blipFill rotWithShape="1">
          <a:blip r:embed="rId3">
            <a:alphaModFix/>
          </a:blip>
          <a:srcRect b="9400" l="0" r="1518" t="10479"/>
          <a:stretch/>
        </p:blipFill>
        <p:spPr>
          <a:xfrm>
            <a:off x="80073" y="757646"/>
            <a:ext cx="9005203" cy="4009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822122" y="218114"/>
            <a:ext cx="7424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“How To Apply” for specific instructions from the employer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5679347" y="2441196"/>
            <a:ext cx="830510" cy="19294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ADB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79650"/>
            <a:ext cx="85206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/>
              <a:t>The quickest way to search for jobs from the “Current Openings List” is with the Job Code. </a:t>
            </a:r>
            <a:br>
              <a:rPr lang="en" sz="1400"/>
            </a:br>
            <a:r>
              <a:rPr lang="en" sz="1400"/>
              <a:t>(See Slide 10 for an example of Current Openings List and Job Codes)</a:t>
            </a:r>
            <a:endParaRPr sz="1400"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4655" l="0" r="3408" t="11458"/>
          <a:stretch/>
        </p:blipFill>
        <p:spPr>
          <a:xfrm>
            <a:off x="176437" y="1674989"/>
            <a:ext cx="8464276" cy="375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854645" y="2524947"/>
            <a:ext cx="463800" cy="22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